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F58000-F787-4845-BFAC-A71E3CA9ECCB}" v="18" dt="2020-07-12T00:33:21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3568" autoAdjust="0"/>
  </p:normalViewPr>
  <p:slideViewPr>
    <p:cSldViewPr snapToGrid="0">
      <p:cViewPr varScale="1">
        <p:scale>
          <a:sx n="51" d="100"/>
          <a:sy n="51" d="100"/>
        </p:scale>
        <p:origin x="182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BCF58000-F787-4845-BFAC-A71E3CA9ECCB}"/>
    <pc:docChg chg="undo custSel addSld delSld modSld modShowInfo">
      <pc:chgData name="Stan Cox" userId="9376f276357bfffd" providerId="LiveId" clId="{BCF58000-F787-4845-BFAC-A71E3CA9ECCB}" dt="2020-07-12T03:03:06.457" v="2853" actId="2744"/>
      <pc:docMkLst>
        <pc:docMk/>
      </pc:docMkLst>
      <pc:sldChg chg="modSp mod modNotesTx">
        <pc:chgData name="Stan Cox" userId="9376f276357bfffd" providerId="LiveId" clId="{BCF58000-F787-4845-BFAC-A71E3CA9ECCB}" dt="2020-07-12T00:21:36.451" v="2379"/>
        <pc:sldMkLst>
          <pc:docMk/>
          <pc:sldMk cId="4114592083" sldId="256"/>
        </pc:sldMkLst>
        <pc:spChg chg="mod">
          <ac:chgData name="Stan Cox" userId="9376f276357bfffd" providerId="LiveId" clId="{BCF58000-F787-4845-BFAC-A71E3CA9ECCB}" dt="2020-07-11T20:56:23.723" v="341" actId="1037"/>
          <ac:spMkLst>
            <pc:docMk/>
            <pc:sldMk cId="4114592083" sldId="256"/>
            <ac:spMk id="7" creationId="{E9C7DA58-2314-4831-970E-C3E08BAC412D}"/>
          </ac:spMkLst>
        </pc:spChg>
        <pc:spChg chg="mod">
          <ac:chgData name="Stan Cox" userId="9376f276357bfffd" providerId="LiveId" clId="{BCF58000-F787-4845-BFAC-A71E3CA9ECCB}" dt="2020-07-11T20:56:28.632" v="351" actId="1037"/>
          <ac:spMkLst>
            <pc:docMk/>
            <pc:sldMk cId="4114592083" sldId="256"/>
            <ac:spMk id="8" creationId="{C5320D17-814A-433C-956B-B6FD4D5A6288}"/>
          </ac:spMkLst>
        </pc:spChg>
        <pc:spChg chg="mod">
          <ac:chgData name="Stan Cox" userId="9376f276357bfffd" providerId="LiveId" clId="{BCF58000-F787-4845-BFAC-A71E3CA9ECCB}" dt="2020-07-11T20:57:26.628" v="421" actId="1037"/>
          <ac:spMkLst>
            <pc:docMk/>
            <pc:sldMk cId="4114592083" sldId="256"/>
            <ac:spMk id="9" creationId="{6BF0E425-E7D1-4402-90D6-9D6C65898EF5}"/>
          </ac:spMkLst>
        </pc:spChg>
      </pc:sldChg>
      <pc:sldChg chg="modNotesTx">
        <pc:chgData name="Stan Cox" userId="9376f276357bfffd" providerId="LiveId" clId="{BCF58000-F787-4845-BFAC-A71E3CA9ECCB}" dt="2020-07-12T00:21:06.839" v="2378" actId="20577"/>
        <pc:sldMkLst>
          <pc:docMk/>
          <pc:sldMk cId="723355593" sldId="257"/>
        </pc:sldMkLst>
      </pc:sldChg>
      <pc:sldChg chg="modSp add mod modNotesTx">
        <pc:chgData name="Stan Cox" userId="9376f276357bfffd" providerId="LiveId" clId="{BCF58000-F787-4845-BFAC-A71E3CA9ECCB}" dt="2020-07-12T00:25:59.504" v="2431" actId="114"/>
        <pc:sldMkLst>
          <pc:docMk/>
          <pc:sldMk cId="2549009277" sldId="258"/>
        </pc:sldMkLst>
        <pc:spChg chg="mod">
          <ac:chgData name="Stan Cox" userId="9376f276357bfffd" providerId="LiveId" clId="{BCF58000-F787-4845-BFAC-A71E3CA9ECCB}" dt="2020-07-11T20:48:39.334" v="221" actId="1036"/>
          <ac:spMkLst>
            <pc:docMk/>
            <pc:sldMk cId="2549009277" sldId="258"/>
            <ac:spMk id="2" creationId="{1D5A8CFC-1B2A-4061-9E29-9DEF4E20AD23}"/>
          </ac:spMkLst>
        </pc:spChg>
        <pc:spChg chg="mod">
          <ac:chgData name="Stan Cox" userId="9376f276357bfffd" providerId="LiveId" clId="{BCF58000-F787-4845-BFAC-A71E3CA9ECCB}" dt="2020-07-11T20:48:02.380" v="179" actId="1036"/>
          <ac:spMkLst>
            <pc:docMk/>
            <pc:sldMk cId="2549009277" sldId="258"/>
            <ac:spMk id="3" creationId="{3ACB994D-30B3-4253-9071-70B34EB3660E}"/>
          </ac:spMkLst>
        </pc:spChg>
        <pc:spChg chg="mod">
          <ac:chgData name="Stan Cox" userId="9376f276357bfffd" providerId="LiveId" clId="{BCF58000-F787-4845-BFAC-A71E3CA9ECCB}" dt="2020-07-11T20:56:38.814" v="361" actId="1037"/>
          <ac:spMkLst>
            <pc:docMk/>
            <pc:sldMk cId="2549009277" sldId="258"/>
            <ac:spMk id="7" creationId="{E9C7DA58-2314-4831-970E-C3E08BAC412D}"/>
          </ac:spMkLst>
        </pc:spChg>
        <pc:spChg chg="mod">
          <ac:chgData name="Stan Cox" userId="9376f276357bfffd" providerId="LiveId" clId="{BCF58000-F787-4845-BFAC-A71E3CA9ECCB}" dt="2020-07-11T20:56:43.728" v="371" actId="1037"/>
          <ac:spMkLst>
            <pc:docMk/>
            <pc:sldMk cId="2549009277" sldId="258"/>
            <ac:spMk id="8" creationId="{C5320D17-814A-433C-956B-B6FD4D5A6288}"/>
          </ac:spMkLst>
        </pc:spChg>
        <pc:spChg chg="mod">
          <ac:chgData name="Stan Cox" userId="9376f276357bfffd" providerId="LiveId" clId="{BCF58000-F787-4845-BFAC-A71E3CA9ECCB}" dt="2020-07-11T20:57:35.756" v="431" actId="1037"/>
          <ac:spMkLst>
            <pc:docMk/>
            <pc:sldMk cId="2549009277" sldId="258"/>
            <ac:spMk id="9" creationId="{6BF0E425-E7D1-4402-90D6-9D6C65898EF5}"/>
          </ac:spMkLst>
        </pc:spChg>
        <pc:picChg chg="mod">
          <ac:chgData name="Stan Cox" userId="9376f276357bfffd" providerId="LiveId" clId="{BCF58000-F787-4845-BFAC-A71E3CA9ECCB}" dt="2020-07-11T20:49:14.585" v="233" actId="1038"/>
          <ac:picMkLst>
            <pc:docMk/>
            <pc:sldMk cId="2549009277" sldId="258"/>
            <ac:picMk id="5" creationId="{CD97485B-A11A-4FAC-91A9-63AE7D915F5B}"/>
          </ac:picMkLst>
        </pc:picChg>
      </pc:sldChg>
      <pc:sldChg chg="add del setBg">
        <pc:chgData name="Stan Cox" userId="9376f276357bfffd" providerId="LiveId" clId="{BCF58000-F787-4845-BFAC-A71E3CA9ECCB}" dt="2020-07-11T20:44:40.635" v="1"/>
        <pc:sldMkLst>
          <pc:docMk/>
          <pc:sldMk cId="4254831247" sldId="258"/>
        </pc:sldMkLst>
      </pc:sldChg>
      <pc:sldChg chg="modSp add del mod">
        <pc:chgData name="Stan Cox" userId="9376f276357bfffd" providerId="LiveId" clId="{BCF58000-F787-4845-BFAC-A71E3CA9ECCB}" dt="2020-07-11T20:48:28.671" v="207" actId="47"/>
        <pc:sldMkLst>
          <pc:docMk/>
          <pc:sldMk cId="1813263264" sldId="259"/>
        </pc:sldMkLst>
        <pc:spChg chg="mod">
          <ac:chgData name="Stan Cox" userId="9376f276357bfffd" providerId="LiveId" clId="{BCF58000-F787-4845-BFAC-A71E3CA9ECCB}" dt="2020-07-11T20:47:23.989" v="117" actId="20577"/>
          <ac:spMkLst>
            <pc:docMk/>
            <pc:sldMk cId="1813263264" sldId="259"/>
            <ac:spMk id="2" creationId="{1D5A8CFC-1B2A-4061-9E29-9DEF4E20AD23}"/>
          </ac:spMkLst>
        </pc:spChg>
        <pc:spChg chg="mod">
          <ac:chgData name="Stan Cox" userId="9376f276357bfffd" providerId="LiveId" clId="{BCF58000-F787-4845-BFAC-A71E3CA9ECCB}" dt="2020-07-11T20:47:40.370" v="159" actId="20577"/>
          <ac:spMkLst>
            <pc:docMk/>
            <pc:sldMk cId="1813263264" sldId="259"/>
            <ac:spMk id="3" creationId="{3ACB994D-30B3-4253-9071-70B34EB3660E}"/>
          </ac:spMkLst>
        </pc:spChg>
      </pc:sldChg>
      <pc:sldChg chg="add del setBg">
        <pc:chgData name="Stan Cox" userId="9376f276357bfffd" providerId="LiveId" clId="{BCF58000-F787-4845-BFAC-A71E3CA9ECCB}" dt="2020-07-11T20:49:43.373" v="235"/>
        <pc:sldMkLst>
          <pc:docMk/>
          <pc:sldMk cId="2137834097" sldId="259"/>
        </pc:sldMkLst>
      </pc:sldChg>
      <pc:sldChg chg="modSp add mod modNotesTx">
        <pc:chgData name="Stan Cox" userId="9376f276357bfffd" providerId="LiveId" clId="{BCF58000-F787-4845-BFAC-A71E3CA9ECCB}" dt="2020-07-12T00:28:16.411" v="2492" actId="113"/>
        <pc:sldMkLst>
          <pc:docMk/>
          <pc:sldMk cId="2794793852" sldId="259"/>
        </pc:sldMkLst>
        <pc:spChg chg="mod">
          <ac:chgData name="Stan Cox" userId="9376f276357bfffd" providerId="LiveId" clId="{BCF58000-F787-4845-BFAC-A71E3CA9ECCB}" dt="2020-07-11T20:49:56.243" v="244" actId="20577"/>
          <ac:spMkLst>
            <pc:docMk/>
            <pc:sldMk cId="2794793852" sldId="259"/>
            <ac:spMk id="2" creationId="{1D5A8CFC-1B2A-4061-9E29-9DEF4E20AD23}"/>
          </ac:spMkLst>
        </pc:spChg>
        <pc:spChg chg="mod">
          <ac:chgData name="Stan Cox" userId="9376f276357bfffd" providerId="LiveId" clId="{BCF58000-F787-4845-BFAC-A71E3CA9ECCB}" dt="2020-07-11T20:50:10.085" v="284" actId="20577"/>
          <ac:spMkLst>
            <pc:docMk/>
            <pc:sldMk cId="2794793852" sldId="259"/>
            <ac:spMk id="3" creationId="{3ACB994D-30B3-4253-9071-70B34EB3660E}"/>
          </ac:spMkLst>
        </pc:spChg>
        <pc:spChg chg="mod">
          <ac:chgData name="Stan Cox" userId="9376f276357bfffd" providerId="LiveId" clId="{BCF58000-F787-4845-BFAC-A71E3CA9ECCB}" dt="2020-07-11T20:56:53.991" v="381" actId="1037"/>
          <ac:spMkLst>
            <pc:docMk/>
            <pc:sldMk cId="2794793852" sldId="259"/>
            <ac:spMk id="7" creationId="{E9C7DA58-2314-4831-970E-C3E08BAC412D}"/>
          </ac:spMkLst>
        </pc:spChg>
        <pc:spChg chg="mod">
          <ac:chgData name="Stan Cox" userId="9376f276357bfffd" providerId="LiveId" clId="{BCF58000-F787-4845-BFAC-A71E3CA9ECCB}" dt="2020-07-11T20:56:59.046" v="391" actId="1037"/>
          <ac:spMkLst>
            <pc:docMk/>
            <pc:sldMk cId="2794793852" sldId="259"/>
            <ac:spMk id="8" creationId="{C5320D17-814A-433C-956B-B6FD4D5A6288}"/>
          </ac:spMkLst>
        </pc:spChg>
        <pc:spChg chg="mod">
          <ac:chgData name="Stan Cox" userId="9376f276357bfffd" providerId="LiveId" clId="{BCF58000-F787-4845-BFAC-A71E3CA9ECCB}" dt="2020-07-11T20:57:44.336" v="441" actId="1037"/>
          <ac:spMkLst>
            <pc:docMk/>
            <pc:sldMk cId="2794793852" sldId="259"/>
            <ac:spMk id="9" creationId="{6BF0E425-E7D1-4402-90D6-9D6C65898EF5}"/>
          </ac:spMkLst>
        </pc:spChg>
      </pc:sldChg>
      <pc:sldChg chg="add del setBg">
        <pc:chgData name="Stan Cox" userId="9376f276357bfffd" providerId="LiveId" clId="{BCF58000-F787-4845-BFAC-A71E3CA9ECCB}" dt="2020-07-11T20:47:16.226" v="109"/>
        <pc:sldMkLst>
          <pc:docMk/>
          <pc:sldMk cId="4033739545" sldId="259"/>
        </pc:sldMkLst>
      </pc:sldChg>
      <pc:sldChg chg="add del setBg">
        <pc:chgData name="Stan Cox" userId="9376f276357bfffd" providerId="LiveId" clId="{BCF58000-F787-4845-BFAC-A71E3CA9ECCB}" dt="2020-07-11T20:49:48.397" v="238"/>
        <pc:sldMkLst>
          <pc:docMk/>
          <pc:sldMk cId="2969269241" sldId="260"/>
        </pc:sldMkLst>
      </pc:sldChg>
      <pc:sldChg chg="addSp delSp modSp add mod modNotesTx">
        <pc:chgData name="Stan Cox" userId="9376f276357bfffd" providerId="LiveId" clId="{BCF58000-F787-4845-BFAC-A71E3CA9ECCB}" dt="2020-07-12T00:33:12.919" v="2774" actId="22"/>
        <pc:sldMkLst>
          <pc:docMk/>
          <pc:sldMk cId="4132982482" sldId="260"/>
        </pc:sldMkLst>
        <pc:spChg chg="mod">
          <ac:chgData name="Stan Cox" userId="9376f276357bfffd" providerId="LiveId" clId="{BCF58000-F787-4845-BFAC-A71E3CA9ECCB}" dt="2020-07-11T20:50:17.450" v="288" actId="20577"/>
          <ac:spMkLst>
            <pc:docMk/>
            <pc:sldMk cId="4132982482" sldId="260"/>
            <ac:spMk id="2" creationId="{1D5A8CFC-1B2A-4061-9E29-9DEF4E20AD23}"/>
          </ac:spMkLst>
        </pc:spChg>
        <pc:spChg chg="mod">
          <ac:chgData name="Stan Cox" userId="9376f276357bfffd" providerId="LiveId" clId="{BCF58000-F787-4845-BFAC-A71E3CA9ECCB}" dt="2020-07-12T00:32:58.333" v="2772" actId="20577"/>
          <ac:spMkLst>
            <pc:docMk/>
            <pc:sldMk cId="4132982482" sldId="260"/>
            <ac:spMk id="3" creationId="{3ACB994D-30B3-4253-9071-70B34EB3660E}"/>
          </ac:spMkLst>
        </pc:spChg>
        <pc:spChg chg="mod">
          <ac:chgData name="Stan Cox" userId="9376f276357bfffd" providerId="LiveId" clId="{BCF58000-F787-4845-BFAC-A71E3CA9ECCB}" dt="2020-07-11T20:57:08.137" v="401" actId="1037"/>
          <ac:spMkLst>
            <pc:docMk/>
            <pc:sldMk cId="4132982482" sldId="260"/>
            <ac:spMk id="7" creationId="{E9C7DA58-2314-4831-970E-C3E08BAC412D}"/>
          </ac:spMkLst>
        </pc:spChg>
        <pc:spChg chg="mod">
          <ac:chgData name="Stan Cox" userId="9376f276357bfffd" providerId="LiveId" clId="{BCF58000-F787-4845-BFAC-A71E3CA9ECCB}" dt="2020-07-11T20:57:13.448" v="411" actId="1037"/>
          <ac:spMkLst>
            <pc:docMk/>
            <pc:sldMk cId="4132982482" sldId="260"/>
            <ac:spMk id="8" creationId="{C5320D17-814A-433C-956B-B6FD4D5A6288}"/>
          </ac:spMkLst>
        </pc:spChg>
        <pc:spChg chg="mod">
          <ac:chgData name="Stan Cox" userId="9376f276357bfffd" providerId="LiveId" clId="{BCF58000-F787-4845-BFAC-A71E3CA9ECCB}" dt="2020-07-11T20:57:54.946" v="451" actId="1037"/>
          <ac:spMkLst>
            <pc:docMk/>
            <pc:sldMk cId="4132982482" sldId="260"/>
            <ac:spMk id="9" creationId="{6BF0E425-E7D1-4402-90D6-9D6C65898EF5}"/>
          </ac:spMkLst>
        </pc:spChg>
        <pc:spChg chg="add del">
          <ac:chgData name="Stan Cox" userId="9376f276357bfffd" providerId="LiveId" clId="{BCF58000-F787-4845-BFAC-A71E3CA9ECCB}" dt="2020-07-12T00:33:12.919" v="2774" actId="22"/>
          <ac:spMkLst>
            <pc:docMk/>
            <pc:sldMk cId="4132982482" sldId="260"/>
            <ac:spMk id="10" creationId="{BD8D6FBB-4928-4A49-A4BE-7867964A9BD1}"/>
          </ac:spMkLst>
        </pc:spChg>
      </pc:sldChg>
      <pc:sldChg chg="add del setBg">
        <pc:chgData name="Stan Cox" userId="9376f276357bfffd" providerId="LiveId" clId="{BCF58000-F787-4845-BFAC-A71E3CA9ECCB}" dt="2020-07-12T00:10:36.114" v="1778"/>
        <pc:sldMkLst>
          <pc:docMk/>
          <pc:sldMk cId="831555828" sldId="261"/>
        </pc:sldMkLst>
      </pc:sldChg>
      <pc:sldChg chg="add del setBg">
        <pc:chgData name="Stan Cox" userId="9376f276357bfffd" providerId="LiveId" clId="{BCF58000-F787-4845-BFAC-A71E3CA9ECCB}" dt="2020-07-12T00:33:21.946" v="2776"/>
        <pc:sldMkLst>
          <pc:docMk/>
          <pc:sldMk cId="1816821655" sldId="261"/>
        </pc:sldMkLst>
      </pc:sldChg>
      <pc:sldChg chg="addSp delSp modSp add mod">
        <pc:chgData name="Stan Cox" userId="9376f276357bfffd" providerId="LiveId" clId="{BCF58000-F787-4845-BFAC-A71E3CA9ECCB}" dt="2020-07-12T00:34:19.101" v="2852" actId="1076"/>
        <pc:sldMkLst>
          <pc:docMk/>
          <pc:sldMk cId="2206233109" sldId="261"/>
        </pc:sldMkLst>
        <pc:spChg chg="mod">
          <ac:chgData name="Stan Cox" userId="9376f276357bfffd" providerId="LiveId" clId="{BCF58000-F787-4845-BFAC-A71E3CA9ECCB}" dt="2020-07-12T00:34:19.101" v="2852" actId="1076"/>
          <ac:spMkLst>
            <pc:docMk/>
            <pc:sldMk cId="2206233109" sldId="261"/>
            <ac:spMk id="2" creationId="{1D5A8CFC-1B2A-4061-9E29-9DEF4E20AD23}"/>
          </ac:spMkLst>
        </pc:spChg>
        <pc:spChg chg="del">
          <ac:chgData name="Stan Cox" userId="9376f276357bfffd" providerId="LiveId" clId="{BCF58000-F787-4845-BFAC-A71E3CA9ECCB}" dt="2020-07-12T00:33:34.018" v="2782" actId="478"/>
          <ac:spMkLst>
            <pc:docMk/>
            <pc:sldMk cId="2206233109" sldId="261"/>
            <ac:spMk id="3" creationId="{3ACB994D-30B3-4253-9071-70B34EB3660E}"/>
          </ac:spMkLst>
        </pc:spChg>
        <pc:spChg chg="add del mod">
          <ac:chgData name="Stan Cox" userId="9376f276357bfffd" providerId="LiveId" clId="{BCF58000-F787-4845-BFAC-A71E3CA9ECCB}" dt="2020-07-12T00:33:36.549" v="2783" actId="478"/>
          <ac:spMkLst>
            <pc:docMk/>
            <pc:sldMk cId="2206233109" sldId="261"/>
            <ac:spMk id="6" creationId="{A33F6946-26AB-40A9-890F-BAD01DFC2DD1}"/>
          </ac:spMkLst>
        </pc:spChg>
        <pc:spChg chg="del">
          <ac:chgData name="Stan Cox" userId="9376f276357bfffd" providerId="LiveId" clId="{BCF58000-F787-4845-BFAC-A71E3CA9ECCB}" dt="2020-07-12T00:33:28.716" v="2780" actId="478"/>
          <ac:spMkLst>
            <pc:docMk/>
            <pc:sldMk cId="2206233109" sldId="261"/>
            <ac:spMk id="7" creationId="{E9C7DA58-2314-4831-970E-C3E08BAC412D}"/>
          </ac:spMkLst>
        </pc:spChg>
        <pc:spChg chg="del">
          <ac:chgData name="Stan Cox" userId="9376f276357bfffd" providerId="LiveId" clId="{BCF58000-F787-4845-BFAC-A71E3CA9ECCB}" dt="2020-07-12T00:33:28.010" v="2779" actId="478"/>
          <ac:spMkLst>
            <pc:docMk/>
            <pc:sldMk cId="2206233109" sldId="261"/>
            <ac:spMk id="8" creationId="{C5320D17-814A-433C-956B-B6FD4D5A6288}"/>
          </ac:spMkLst>
        </pc:spChg>
        <pc:spChg chg="del">
          <ac:chgData name="Stan Cox" userId="9376f276357bfffd" providerId="LiveId" clId="{BCF58000-F787-4845-BFAC-A71E3CA9ECCB}" dt="2020-07-12T00:33:30.702" v="2781" actId="478"/>
          <ac:spMkLst>
            <pc:docMk/>
            <pc:sldMk cId="2206233109" sldId="261"/>
            <ac:spMk id="9" creationId="{6BF0E425-E7D1-4402-90D6-9D6C65898EF5}"/>
          </ac:spMkLst>
        </pc:spChg>
        <pc:picChg chg="del">
          <ac:chgData name="Stan Cox" userId="9376f276357bfffd" providerId="LiveId" clId="{BCF58000-F787-4845-BFAC-A71E3CA9ECCB}" dt="2020-07-12T00:33:25.541" v="2778" actId="478"/>
          <ac:picMkLst>
            <pc:docMk/>
            <pc:sldMk cId="2206233109" sldId="261"/>
            <ac:picMk id="5" creationId="{CD97485B-A11A-4FAC-91A9-63AE7D915F5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BBF5F-A008-4391-9B4B-BE615D86DE22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20615-8443-47F8-AB75-611CEC5B5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0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US" sz="1800" b="1" i="0" dirty="0">
              <a:solidFill>
                <a:srgbClr val="000000"/>
              </a:solidFill>
              <a:effectLst/>
              <a:latin typeface="Calibri, sans-serif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20615-8443-47F8-AB75-611CEC5B52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516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2 Samuel 18, the death of Absalom, the rebellious son of David, is recorded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 his defeat, David was informed of the events by two men, who were sent as messengers to the King by Joab, David’s general.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first,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Ahimaaz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the son of Zadok, gave the king news of the defeat of his enemies.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David knew him, and when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Ahimaaz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approached, said, </a:t>
            </a: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“He is a good man, and comes with good news</a:t>
            </a:r>
            <a:r>
              <a:rPr lang="en-US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.” 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(2 Samuel 18:27).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 course, the news was not all good, though the Cushite who followed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Ahimaaz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may have thought so.  He told David of Absalom’s death, which greatly saddened the king.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endParaRPr lang="en-US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Good news VS Bad news is a constant conflict in our world today.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People complain about not enough good news being covered by TV, newspapers and the internet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Yet, the reason that bad news is so common is that it is what pays the bills!</a:t>
            </a:r>
          </a:p>
          <a:p>
            <a:pPr marL="1085850" lvl="2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News mantra for a long time:  “If it bleeds, it leads.”  (I guess the drama and conflict).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Of course, we can learn from both good and bad news.  Lessons can be learned when all is well, and during evil days. (A balanced life can be beneficial).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(Proverbs 30:7-9), </a:t>
            </a: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en-US" i="1" dirty="0"/>
              <a:t>Two things I request of You (Deprive me not before I die): </a:t>
            </a:r>
            <a:r>
              <a:rPr lang="en-US" i="1" baseline="30000" dirty="0"/>
              <a:t>8</a:t>
            </a:r>
            <a:r>
              <a:rPr lang="en-US" i="1" dirty="0"/>
              <a:t> Remove falsehood and lies far from me; give me neither poverty nor riches—feed me with the food allotted to me; </a:t>
            </a:r>
            <a:r>
              <a:rPr lang="en-US" i="1" baseline="30000" dirty="0"/>
              <a:t>9</a:t>
            </a:r>
            <a:r>
              <a:rPr lang="en-US" i="1" dirty="0"/>
              <a:t> Lest I be full and deny You, and say, “Who is the Lord?” Or lest I be poor and steal, and profane the name of my God.”</a:t>
            </a:r>
            <a:endParaRPr lang="en-US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(Ecclesiastes 7:14), </a:t>
            </a: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en-US" i="1" dirty="0"/>
              <a:t>In the day of prosperity be joyful, but in the day of adversity consider: Surely God has appointed the one as well as the other, so that man can find out nothing that will come after him.”</a:t>
            </a:r>
            <a:endParaRPr lang="en-US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endParaRPr lang="en-US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gospel is the ultimate “good news”.  It is the report of redemption obtained through the sacrifice of Jesus as the Christ, the son of the living God.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are in need of salvation, because all have “sinned” (Romans 3:23).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Since all die in sin, the gospel needs to be heralded to men!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(Romans 1:16), </a:t>
            </a: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“</a:t>
            </a:r>
            <a:r>
              <a:rPr lang="en-US" i="1" dirty="0"/>
              <a:t>For I am not ashamed of the gospel of Christ, for it is the power of God to salvation for everyone who believes, for the Jew first and also for the Greek.”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endParaRPr lang="en-US" i="1" dirty="0"/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Let’s consider why the gospel is so noteworthy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20615-8443-47F8-AB75-611CEC5B52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The gospel is noteworthy because it is unique.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There is no other way to be saved except through Jesus Christ 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(Acts 4:12),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sz="2800" i="1" dirty="0"/>
              <a:t>Nor is there salvation in any other, for there is no other name under heaven given among men by which we must be saved.”</a:t>
            </a:r>
            <a:endParaRPr lang="en-US" sz="1800" b="1" i="1" dirty="0">
              <a:solidFill>
                <a:srgbClr val="000000"/>
              </a:solidFill>
              <a:effectLst/>
              <a:latin typeface="Calibri, sans-serif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How truly important it is that we hear, believe and obey the gospel message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For only then will we be saved from sin and death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(Mk. 16:15-16),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i="1" dirty="0"/>
              <a:t>And He said to them, “Go into all the world and preach the gospel to every creature.</a:t>
            </a:r>
            <a:r>
              <a:rPr lang="en-US" i="1" baseline="30000" dirty="0"/>
              <a:t> 16</a:t>
            </a:r>
            <a:r>
              <a:rPr lang="en-US" i="1" dirty="0"/>
              <a:t> He who believes and is baptized will be saved; but he who does not believe will be condemned.”</a:t>
            </a:r>
            <a:endParaRPr lang="en-US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20615-8443-47F8-AB75-611CEC5B52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13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The gospel is noteworthy because it is final.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 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There is no other message coming in the future that will save us 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The gospel is the full and complete law of liberty 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(Hebrews 1:1-2),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sz="2800" i="1" dirty="0"/>
              <a:t>God, who at various times and in various ways spoke in time past to the fathers by the prophets,</a:t>
            </a:r>
            <a:r>
              <a:rPr lang="en-US" sz="2800" i="1" baseline="30000" dirty="0"/>
              <a:t> 2</a:t>
            </a:r>
            <a:r>
              <a:rPr lang="en-US" sz="2800" i="1" dirty="0"/>
              <a:t> has in these last days spoken to us by His Son, whom He has appointed heir of all things, through whom also He made the worlds.”</a:t>
            </a:r>
            <a:endParaRPr lang="en-US" sz="1800" b="0" i="1" dirty="0">
              <a:solidFill>
                <a:srgbClr val="000000"/>
              </a:solidFill>
              <a:effectLst/>
              <a:latin typeface="Calibri, sans-serif"/>
            </a:endParaRP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(James 1:25),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i="1" dirty="0"/>
              <a:t>But he who looks into the perfect law of liberty and continues in it, and is not a forgetful hearer but a doer of the work, this one will be blessed in what he does.”</a:t>
            </a:r>
            <a:endParaRPr lang="en-US" b="0" i="1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20615-8443-47F8-AB75-611CEC5B52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3916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The gospel is noteworthy because it is true.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We are bombarded with misinformation every day.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But, the gospel is true.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(Colossians 1:3-5),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sz="2800" i="1" dirty="0"/>
              <a:t>We give thanks to the God and Father of our Lord Jesus Christ, praying always for you,</a:t>
            </a:r>
            <a:r>
              <a:rPr lang="en-US" sz="2800" i="1" baseline="30000" dirty="0"/>
              <a:t> 4</a:t>
            </a:r>
            <a:r>
              <a:rPr lang="en-US" sz="2800" i="1" dirty="0"/>
              <a:t> since we heard of your faith in Christ Jesus and of your love for all the saints;</a:t>
            </a:r>
            <a:r>
              <a:rPr lang="en-US" sz="2800" i="1" baseline="30000" dirty="0"/>
              <a:t> 5</a:t>
            </a:r>
            <a:r>
              <a:rPr lang="en-US" sz="2800" i="1" dirty="0"/>
              <a:t> because of the hope which is laid up for you in heaven, of which you heard before </a:t>
            </a:r>
            <a:r>
              <a:rPr lang="en-US" sz="2800" b="1" i="1" dirty="0"/>
              <a:t>in the word of the truth of the gospel</a:t>
            </a:r>
            <a:r>
              <a:rPr lang="en-US" sz="2800" i="1" dirty="0"/>
              <a:t>.”</a:t>
            </a:r>
            <a:endParaRPr lang="en-US" sz="1800" b="0" i="1" dirty="0">
              <a:solidFill>
                <a:srgbClr val="000000"/>
              </a:solidFill>
              <a:effectLst/>
              <a:latin typeface="Calibri, 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It contains the message of hope laid up for us in heaven.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(1 Corinthians 15:50-57),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sz="2800" i="1" dirty="0"/>
              <a:t>Now this I say, brethren, that flesh and blood cannot inherit the kingdom of God; nor does corruption inherit incorruption.</a:t>
            </a:r>
            <a:r>
              <a:rPr lang="en-US" sz="2800" i="1" baseline="30000" dirty="0"/>
              <a:t> 51</a:t>
            </a:r>
            <a:r>
              <a:rPr lang="en-US" sz="2800" i="1" dirty="0"/>
              <a:t> Behold, I tell you a mystery: We shall not all sleep, but we shall all be changed—</a:t>
            </a:r>
            <a:r>
              <a:rPr lang="en-US" sz="2800" i="1" baseline="30000" dirty="0"/>
              <a:t> 52</a:t>
            </a:r>
            <a:r>
              <a:rPr lang="en-US" sz="2800" i="1" dirty="0"/>
              <a:t> in a moment, in the twinkling of an eye, at the last trumpet. For the trumpet will sound, and the dead will be raised incorruptible, and we shall be changed.</a:t>
            </a:r>
            <a:r>
              <a:rPr lang="en-US" sz="2800" i="1" baseline="30000" dirty="0"/>
              <a:t> 53</a:t>
            </a:r>
            <a:r>
              <a:rPr lang="en-US" sz="2800" i="1" dirty="0"/>
              <a:t> For this corruptible must put on incorruption, and this mortal must put on immortality.</a:t>
            </a:r>
            <a:r>
              <a:rPr lang="en-US" sz="2800" i="1" baseline="30000" dirty="0"/>
              <a:t> 54</a:t>
            </a:r>
            <a:r>
              <a:rPr lang="en-US" sz="2800" i="1" dirty="0"/>
              <a:t> So when this corruptible has put on incorruption, and this mortal has put on immortality, then shall be brought to pass the saying that is written: “Death is swallowed up in victory.” </a:t>
            </a:r>
            <a:r>
              <a:rPr lang="en-US" sz="2800" i="1" baseline="30000" dirty="0"/>
              <a:t>55</a:t>
            </a:r>
            <a:r>
              <a:rPr lang="en-US" sz="2800" i="1" dirty="0"/>
              <a:t> “O Death, where is your sting? O Hades, where is your victory?” </a:t>
            </a:r>
            <a:r>
              <a:rPr lang="en-US" sz="2800" i="1" baseline="30000" dirty="0"/>
              <a:t>56</a:t>
            </a:r>
            <a:r>
              <a:rPr lang="en-US" sz="2800" i="1" dirty="0"/>
              <a:t> The sting of death is sin, and the strength of sin is the law.</a:t>
            </a:r>
            <a:r>
              <a:rPr lang="en-US" sz="2800" i="1" baseline="30000" dirty="0"/>
              <a:t> 57</a:t>
            </a:r>
            <a:r>
              <a:rPr lang="en-US" sz="2800" i="1" dirty="0"/>
              <a:t> But thanks be to God, who gives us the victory through our Lord Jesus Christ.”</a:t>
            </a:r>
            <a:endParaRPr lang="en-US" sz="1800" b="0" i="1" dirty="0">
              <a:solidFill>
                <a:srgbClr val="000000"/>
              </a:solidFill>
              <a:effectLst/>
              <a:latin typeface="Calibri, sans-serif"/>
            </a:endParaRPr>
          </a:p>
          <a:p>
            <a:pPr algn="l"/>
            <a:endParaRPr lang="en-US" sz="1800" b="0" i="0" dirty="0">
              <a:solidFill>
                <a:srgbClr val="000000"/>
              </a:solidFill>
              <a:effectLst/>
              <a:latin typeface="Calibri, sans-serif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This good news is for you if you have not yet heart 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Let us be those who bring good news to all who need it.</a:t>
            </a:r>
            <a:endParaRPr lang="en-US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20615-8443-47F8-AB75-611CEC5B52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0753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The gospel is noteworthy because it is true.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 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We are bombarded with misinformation every day.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But, the gospel is true.</a:t>
            </a:r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(Colossians 1:3-5),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sz="2800" i="1" dirty="0"/>
              <a:t>We give thanks to the God and Father of our Lord Jesus Christ, praying always for you,</a:t>
            </a:r>
            <a:r>
              <a:rPr lang="en-US" sz="2800" i="1" baseline="30000" dirty="0"/>
              <a:t> 4</a:t>
            </a:r>
            <a:r>
              <a:rPr lang="en-US" sz="2800" i="1" dirty="0"/>
              <a:t> since we heard of your faith in Christ Jesus and of your love for all the saints;</a:t>
            </a:r>
            <a:r>
              <a:rPr lang="en-US" sz="2800" i="1" baseline="30000" dirty="0"/>
              <a:t> 5</a:t>
            </a:r>
            <a:r>
              <a:rPr lang="en-US" sz="2800" i="1" dirty="0"/>
              <a:t> because of the hope which is laid up for you in heaven, of which you heard before </a:t>
            </a:r>
            <a:r>
              <a:rPr lang="en-US" sz="2800" b="1" i="1" dirty="0"/>
              <a:t>in the word of the truth of the gospel</a:t>
            </a:r>
            <a:r>
              <a:rPr lang="en-US" sz="2800" i="1" dirty="0"/>
              <a:t>.”</a:t>
            </a:r>
            <a:endParaRPr lang="en-US" sz="1800" b="0" i="1" dirty="0">
              <a:solidFill>
                <a:srgbClr val="000000"/>
              </a:solidFill>
              <a:effectLst/>
              <a:latin typeface="Calibri, sans-serif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, sans-serif"/>
              </a:rPr>
              <a:t>It contains the message of hope laid up for us in heaven.</a:t>
            </a:r>
          </a:p>
          <a:p>
            <a:pPr marL="0" lvl="0" indent="0" algn="l">
              <a:buFont typeface="Arial" panose="020B0604020202020204" pitchFamily="34" charset="0"/>
              <a:buNone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(1 Corinthians 15:50-57),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, sans-serif"/>
              </a:rPr>
              <a:t>“</a:t>
            </a:r>
            <a:r>
              <a:rPr lang="en-US" sz="2800" i="1" dirty="0"/>
              <a:t>Now this I say, brethren, that flesh and blood cannot inherit the kingdom of God; nor does corruption inherit incorruption.</a:t>
            </a:r>
            <a:r>
              <a:rPr lang="en-US" sz="2800" i="1" baseline="30000" dirty="0"/>
              <a:t> 51</a:t>
            </a:r>
            <a:r>
              <a:rPr lang="en-US" sz="2800" i="1" dirty="0"/>
              <a:t> Behold, I tell you a mystery: We shall not all sleep, but we shall all be changed—</a:t>
            </a:r>
            <a:r>
              <a:rPr lang="en-US" sz="2800" i="1" baseline="30000" dirty="0"/>
              <a:t> 52</a:t>
            </a:r>
            <a:r>
              <a:rPr lang="en-US" sz="2800" i="1" dirty="0"/>
              <a:t> in a moment, in the twinkling of an eye, at the last trumpet. For the trumpet will sound, and the dead will be raised incorruptible, and we shall be changed.</a:t>
            </a:r>
            <a:r>
              <a:rPr lang="en-US" sz="2800" i="1" baseline="30000" dirty="0"/>
              <a:t> 53</a:t>
            </a:r>
            <a:r>
              <a:rPr lang="en-US" sz="2800" i="1" dirty="0"/>
              <a:t> For this corruptible must put on incorruption, and this mortal must put on immortality.</a:t>
            </a:r>
            <a:r>
              <a:rPr lang="en-US" sz="2800" i="1" baseline="30000" dirty="0"/>
              <a:t> 54</a:t>
            </a:r>
            <a:r>
              <a:rPr lang="en-US" sz="2800" i="1" dirty="0"/>
              <a:t> So when this corruptible has put on incorruption, and this mortal has put on immortality, then shall be brought to pass the saying that is written: “Death is swallowed up in victory.” </a:t>
            </a:r>
            <a:r>
              <a:rPr lang="en-US" sz="2800" i="1" baseline="30000" dirty="0"/>
              <a:t>55</a:t>
            </a:r>
            <a:r>
              <a:rPr lang="en-US" sz="2800" i="1" dirty="0"/>
              <a:t> “O Death, where is your sting? O Hades, where is your victory?” </a:t>
            </a:r>
            <a:r>
              <a:rPr lang="en-US" sz="2800" i="1" baseline="30000" dirty="0"/>
              <a:t>56</a:t>
            </a:r>
            <a:r>
              <a:rPr lang="en-US" sz="2800" i="1" dirty="0"/>
              <a:t> The sting of death is sin, and the strength of sin is the law.</a:t>
            </a:r>
            <a:r>
              <a:rPr lang="en-US" sz="2800" i="1" baseline="30000" dirty="0"/>
              <a:t> 57</a:t>
            </a:r>
            <a:r>
              <a:rPr lang="en-US" sz="2800" i="1" dirty="0"/>
              <a:t> But thanks be to God, who gives us the victory through our Lord Jesus Christ.”</a:t>
            </a:r>
            <a:endParaRPr lang="en-US" sz="1800" b="0" i="1" dirty="0">
              <a:solidFill>
                <a:srgbClr val="000000"/>
              </a:solidFill>
              <a:effectLst/>
              <a:latin typeface="Calibri, sans-serif"/>
            </a:endParaRPr>
          </a:p>
          <a:p>
            <a:pPr algn="l"/>
            <a:endParaRPr lang="en-US" sz="1800" b="0" i="0" dirty="0">
              <a:solidFill>
                <a:srgbClr val="000000"/>
              </a:solidFill>
              <a:effectLst/>
              <a:latin typeface="Calibri, sans-serif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This good news is for you if you have not yet heart it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, sans-serif"/>
              </a:rPr>
              <a:t>Let us be those who bring good news to all who need it.</a:t>
            </a:r>
            <a:endParaRPr lang="en-US" b="1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20615-8443-47F8-AB75-611CEC5B523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5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B5B04-3081-44B9-9C1F-BD2CD8779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C1A666-3E8D-4162-A084-38532B05D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5DCAC-A3DE-43C2-B294-1E9F06B0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BAD9A-5F83-4DB4-8C6A-1DB5FBF0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047EA-D6AD-4161-8186-513F81C4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7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00348-E02E-4964-AA40-07574C749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B91B0-805E-40AD-ADCC-A64F21136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189BC-6D98-4AD9-BB0F-D070D6D0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CDB9D-0CF4-4193-9056-A4B43805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0C4FF-717E-4EB8-AC0A-D3F8B203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9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70378-E24D-46C6-88B0-81F7B005C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5A04FE-271B-41AC-91D3-78E98B9A0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27D77-D2F6-42EF-857B-656964C76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BB8F7-C143-4B32-B59F-2471591E9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209FB-B1B8-4C56-AD14-0147EF74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23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B5658-4BB4-43F0-90C3-3C13334C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882BA-3B65-4D51-84AC-B907F679C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901D7-EB9A-4906-A7FC-D2459494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55A11-352F-463B-B732-1ADDEDD3D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818E8-9A9D-4F64-911C-81BFABBC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DD99-898E-4DC4-AE9F-9C7576ED7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93639-5F24-4BCD-A8EF-0A127BD05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C2F17-2599-47F5-880C-3676DF44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C95B9-154A-40CE-BBDA-1A4FC841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2A639-5C56-4F5A-973D-F944D425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10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E1BC-6D95-4DF2-B537-50BBB85A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DD39-154C-4B76-B597-71E3991BF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8E1B9-D8C3-48EF-AEE7-254D0C097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CCB91-BBC7-46AA-9D10-CBC79366F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CE5C-B588-4BE3-B44E-7AFEC5EDE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256BE-8709-49EE-AE3D-2567AB8D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0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ABB40-4931-4587-B813-BD18A90F8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B8986-0596-4475-BC94-6C47F18E7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FF4E9-0298-4AFD-974B-FF39AA8213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8158A3-6790-4619-8FDF-74A468E1A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B91977-1615-4335-9839-8A1C09871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8F691-9CA0-4AA0-B09E-572065F7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44E827-78C9-47A8-BA57-0F3F6519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51F98C-443A-497F-9226-74E81507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C36D-C02F-43D6-AB82-FED752606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111C7-1E6A-4896-90DB-A0771584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E41E8B-4785-4F53-A8DC-85D0B94FD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FCABF-9FAF-4DB7-BC28-89BEB8625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4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C967A7-3EA7-4069-982C-7C254F5F5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9EC93-FCDA-42ED-87CA-E3598ABA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7DF49-5C8A-4073-B152-A0220B6F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2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9F6F-F90A-4D35-9B11-B6561C0EA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AC635-D796-43C0-9AB8-23408DBF6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9227C8-BFAF-4533-97A6-B3E463C78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448A1-7DC9-4296-9669-9A8D1ADE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9CC95-FB87-4333-877C-DF198A5D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D1749-4097-48AA-9F3E-D620BA52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7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459BF-F962-49DD-8AF6-026652322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70100-958C-4F70-85D3-1B4887CD1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56603-453D-463D-BD58-3616ACCF7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21261-E9FE-4A74-A328-D2EC6ECA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402A1B-836E-4939-A5B7-C8124514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07A1C-64EB-4388-8D82-2FA4B7E51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04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E6BBC-AE89-4F5E-BA61-B6D1F8AD4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762C3-3137-43D1-BA70-F30991C00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63CD5-1E12-4952-BD14-1DA01D0C3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83DC-7EA2-460B-A7B0-BCE9DF542CB8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7F895-D79A-4E11-A857-54B6C77C1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949ED-5FBB-4EC4-9C79-1EE110552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A8041-7CCB-481F-A184-275071094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8CFC-1B2A-4061-9E29-9DEF4E20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522" y="4551217"/>
            <a:ext cx="5854956" cy="65753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rter One" panose="03080802040405060005" pitchFamily="66" charset="0"/>
              </a:rPr>
              <a:t>2 Samuel 18:27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B994D-30B3-4253-9071-70B34EB36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336" y="5187969"/>
            <a:ext cx="9351819" cy="1257299"/>
          </a:xfrm>
        </p:spPr>
        <p:txBody>
          <a:bodyPr>
            <a:normAutofit/>
          </a:bodyPr>
          <a:lstStyle/>
          <a:p>
            <a:pPr indent="290513" algn="l"/>
            <a:r>
              <a:rPr lang="en-US" sz="2600" dirty="0"/>
              <a:t>“So the watchman said, ‘I think the running of the first is like the running of </a:t>
            </a:r>
            <a:r>
              <a:rPr lang="en-US" sz="2600" dirty="0" err="1"/>
              <a:t>Ahimaaz</a:t>
            </a:r>
            <a:r>
              <a:rPr lang="en-US" sz="2600" dirty="0"/>
              <a:t> the son of Zadok.’ And the king said, ‘He is a good man, </a:t>
            </a:r>
            <a:r>
              <a:rPr lang="en-US" sz="2600" b="1" dirty="0"/>
              <a:t>and comes with good news</a:t>
            </a:r>
            <a:r>
              <a:rPr lang="en-US" sz="2600" dirty="0"/>
              <a:t>.’”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CD97485B-A11A-4FAC-91A9-63AE7D915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856" y="592281"/>
            <a:ext cx="6857112" cy="3848379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233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8CFC-1B2A-4061-9E29-9DEF4E20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883" y="4101503"/>
            <a:ext cx="5854956" cy="65753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rter One" panose="03080802040405060005" pitchFamily="66" charset="0"/>
              </a:rPr>
              <a:t>2 Samuel 18:27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B994D-30B3-4253-9071-70B34EB36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724" y="4759037"/>
            <a:ext cx="6319578" cy="1600199"/>
          </a:xfrm>
        </p:spPr>
        <p:txBody>
          <a:bodyPr>
            <a:normAutofit/>
          </a:bodyPr>
          <a:lstStyle/>
          <a:p>
            <a:pPr indent="290513" algn="l"/>
            <a:r>
              <a:rPr lang="en-US" sz="2600" dirty="0"/>
              <a:t>“So the watchman said, ‘I think the running of the first is like the running of </a:t>
            </a:r>
            <a:r>
              <a:rPr lang="en-US" sz="2600" dirty="0" err="1"/>
              <a:t>Ahimaaz</a:t>
            </a:r>
            <a:r>
              <a:rPr lang="en-US" sz="2600" dirty="0"/>
              <a:t> the son of Zadok.’ And the king said, ‘He is a good man, </a:t>
            </a:r>
            <a:r>
              <a:rPr lang="en-US" sz="2600" b="1" dirty="0"/>
              <a:t>and comes with good news</a:t>
            </a:r>
            <a:r>
              <a:rPr lang="en-US" sz="2600" dirty="0"/>
              <a:t>.’”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CD97485B-A11A-4FAC-91A9-63AE7D915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45" y="672007"/>
            <a:ext cx="5807394" cy="3259252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E9C7DA58-2314-4831-970E-C3E08BAC412D}"/>
              </a:ext>
            </a:extLst>
          </p:cNvPr>
          <p:cNvSpPr/>
          <p:nvPr/>
        </p:nvSpPr>
        <p:spPr>
          <a:xfrm>
            <a:off x="7344912" y="624507"/>
            <a:ext cx="4267200" cy="5163231"/>
          </a:xfrm>
          <a:prstGeom prst="bevel">
            <a:avLst>
              <a:gd name="adj" fmla="val 408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320D17-814A-433C-956B-B6FD4D5A6288}"/>
              </a:ext>
            </a:extLst>
          </p:cNvPr>
          <p:cNvSpPr/>
          <p:nvPr/>
        </p:nvSpPr>
        <p:spPr>
          <a:xfrm>
            <a:off x="7528487" y="798179"/>
            <a:ext cx="3902107" cy="480009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F0E425-E7D1-4402-90D6-9D6C65898EF5}"/>
              </a:ext>
            </a:extLst>
          </p:cNvPr>
          <p:cNvSpPr txBox="1"/>
          <p:nvPr/>
        </p:nvSpPr>
        <p:spPr>
          <a:xfrm>
            <a:off x="7871390" y="5900986"/>
            <a:ext cx="32899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Gloss And Bloom" pitchFamily="2" charset="0"/>
              </a:rPr>
              <a:t>Stan Cox</a:t>
            </a:r>
          </a:p>
          <a:p>
            <a:pPr algn="ctr"/>
            <a:r>
              <a:rPr lang="en-US" sz="1600" dirty="0"/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41145920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8CFC-1B2A-4061-9E29-9DEF4E20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035" y="3159300"/>
            <a:ext cx="5854956" cy="208725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rter One" panose="03080802040405060005" pitchFamily="66" charset="0"/>
              </a:rPr>
              <a:t>The Gospel is Noteworthy</a:t>
            </a:r>
            <a:br>
              <a:rPr lang="en-US" sz="4400" dirty="0">
                <a:latin typeface="Carter One" panose="03080802040405060005" pitchFamily="66" charset="0"/>
              </a:rPr>
            </a:br>
            <a:r>
              <a:rPr lang="en-US" sz="4400" dirty="0">
                <a:latin typeface="Carter One" panose="03080802040405060005" pitchFamily="66" charset="0"/>
              </a:rPr>
              <a:t>Because it is Unique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B994D-30B3-4253-9071-70B34EB36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724" y="5291523"/>
            <a:ext cx="6319578" cy="1274165"/>
          </a:xfrm>
        </p:spPr>
        <p:txBody>
          <a:bodyPr>
            <a:normAutofit/>
          </a:bodyPr>
          <a:lstStyle/>
          <a:p>
            <a:pPr indent="290513"/>
            <a:r>
              <a:rPr lang="en-US" sz="3600" b="1" dirty="0"/>
              <a:t>Acts 4:12</a:t>
            </a:r>
          </a:p>
          <a:p>
            <a:pPr indent="290513"/>
            <a:r>
              <a:rPr lang="en-US" sz="3600" b="1" dirty="0"/>
              <a:t>Mark 16:15-16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CD97485B-A11A-4FAC-91A9-63AE7D915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045" y="511229"/>
            <a:ext cx="4469039" cy="2508134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E9C7DA58-2314-4831-970E-C3E08BAC412D}"/>
              </a:ext>
            </a:extLst>
          </p:cNvPr>
          <p:cNvSpPr/>
          <p:nvPr/>
        </p:nvSpPr>
        <p:spPr>
          <a:xfrm>
            <a:off x="7344912" y="624507"/>
            <a:ext cx="4267200" cy="5163231"/>
          </a:xfrm>
          <a:prstGeom prst="bevel">
            <a:avLst>
              <a:gd name="adj" fmla="val 408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320D17-814A-433C-956B-B6FD4D5A6288}"/>
              </a:ext>
            </a:extLst>
          </p:cNvPr>
          <p:cNvSpPr/>
          <p:nvPr/>
        </p:nvSpPr>
        <p:spPr>
          <a:xfrm>
            <a:off x="7528487" y="798179"/>
            <a:ext cx="3902107" cy="480009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F0E425-E7D1-4402-90D6-9D6C65898EF5}"/>
              </a:ext>
            </a:extLst>
          </p:cNvPr>
          <p:cNvSpPr txBox="1"/>
          <p:nvPr/>
        </p:nvSpPr>
        <p:spPr>
          <a:xfrm>
            <a:off x="7871390" y="5900986"/>
            <a:ext cx="32899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loss And Bloom" pitchFamily="2" charset="0"/>
                <a:ea typeface="+mn-ea"/>
                <a:cs typeface="+mn-cs"/>
              </a:rPr>
              <a:t>Stan Cox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2549009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8CFC-1B2A-4061-9E29-9DEF4E20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035" y="3159300"/>
            <a:ext cx="5854956" cy="208725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rter One" panose="03080802040405060005" pitchFamily="66" charset="0"/>
              </a:rPr>
              <a:t>The Gospel is Noteworthy</a:t>
            </a:r>
            <a:br>
              <a:rPr lang="en-US" sz="4400" dirty="0">
                <a:latin typeface="Carter One" panose="03080802040405060005" pitchFamily="66" charset="0"/>
              </a:rPr>
            </a:br>
            <a:r>
              <a:rPr lang="en-US" sz="4400" dirty="0">
                <a:latin typeface="Carter One" panose="03080802040405060005" pitchFamily="66" charset="0"/>
              </a:rPr>
              <a:t>Because it is Final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B994D-30B3-4253-9071-70B34EB36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724" y="5291523"/>
            <a:ext cx="6319578" cy="1274165"/>
          </a:xfrm>
        </p:spPr>
        <p:txBody>
          <a:bodyPr>
            <a:normAutofit/>
          </a:bodyPr>
          <a:lstStyle/>
          <a:p>
            <a:pPr indent="290513"/>
            <a:r>
              <a:rPr lang="en-US" sz="3600" b="1" dirty="0"/>
              <a:t>Hebrews 1:1-2</a:t>
            </a:r>
          </a:p>
          <a:p>
            <a:pPr indent="290513"/>
            <a:r>
              <a:rPr lang="en-US" sz="3600" b="1" dirty="0"/>
              <a:t>James 1:25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CD97485B-A11A-4FAC-91A9-63AE7D915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045" y="511229"/>
            <a:ext cx="4469039" cy="2508134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E9C7DA58-2314-4831-970E-C3E08BAC412D}"/>
              </a:ext>
            </a:extLst>
          </p:cNvPr>
          <p:cNvSpPr/>
          <p:nvPr/>
        </p:nvSpPr>
        <p:spPr>
          <a:xfrm>
            <a:off x="7344912" y="624507"/>
            <a:ext cx="4267200" cy="5163231"/>
          </a:xfrm>
          <a:prstGeom prst="bevel">
            <a:avLst>
              <a:gd name="adj" fmla="val 408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320D17-814A-433C-956B-B6FD4D5A6288}"/>
              </a:ext>
            </a:extLst>
          </p:cNvPr>
          <p:cNvSpPr/>
          <p:nvPr/>
        </p:nvSpPr>
        <p:spPr>
          <a:xfrm>
            <a:off x="7528487" y="798179"/>
            <a:ext cx="3902107" cy="480009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F0E425-E7D1-4402-90D6-9D6C65898EF5}"/>
              </a:ext>
            </a:extLst>
          </p:cNvPr>
          <p:cNvSpPr txBox="1"/>
          <p:nvPr/>
        </p:nvSpPr>
        <p:spPr>
          <a:xfrm>
            <a:off x="7871390" y="5900986"/>
            <a:ext cx="32899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loss And Bloom" pitchFamily="2" charset="0"/>
                <a:ea typeface="+mn-ea"/>
                <a:cs typeface="+mn-cs"/>
              </a:rPr>
              <a:t>Stan Cox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27947938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8CFC-1B2A-4061-9E29-9DEF4E20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035" y="3159300"/>
            <a:ext cx="5854956" cy="208725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rter One" panose="03080802040405060005" pitchFamily="66" charset="0"/>
              </a:rPr>
              <a:t>The Gospel is Noteworthy</a:t>
            </a:r>
            <a:br>
              <a:rPr lang="en-US" sz="4400" dirty="0">
                <a:latin typeface="Carter One" panose="03080802040405060005" pitchFamily="66" charset="0"/>
              </a:rPr>
            </a:br>
            <a:r>
              <a:rPr lang="en-US" sz="4400" dirty="0">
                <a:latin typeface="Carter One" panose="03080802040405060005" pitchFamily="66" charset="0"/>
              </a:rPr>
              <a:t>Because it is True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B994D-30B3-4253-9071-70B34EB36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724" y="5291523"/>
            <a:ext cx="6319578" cy="1274165"/>
          </a:xfrm>
        </p:spPr>
        <p:txBody>
          <a:bodyPr>
            <a:normAutofit/>
          </a:bodyPr>
          <a:lstStyle/>
          <a:p>
            <a:pPr indent="290513"/>
            <a:r>
              <a:rPr lang="en-US" sz="3600" b="1" dirty="0"/>
              <a:t>Colossians 1:3-5</a:t>
            </a:r>
          </a:p>
          <a:p>
            <a:pPr indent="290513"/>
            <a:r>
              <a:rPr lang="en-US" sz="3600" b="1" dirty="0"/>
              <a:t>1 Corinthians 15:50-57</a:t>
            </a:r>
          </a:p>
        </p:txBody>
      </p: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CD97485B-A11A-4FAC-91A9-63AE7D915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045" y="511229"/>
            <a:ext cx="4469039" cy="2508134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E9C7DA58-2314-4831-970E-C3E08BAC412D}"/>
              </a:ext>
            </a:extLst>
          </p:cNvPr>
          <p:cNvSpPr/>
          <p:nvPr/>
        </p:nvSpPr>
        <p:spPr>
          <a:xfrm>
            <a:off x="7344912" y="624507"/>
            <a:ext cx="4267200" cy="5163231"/>
          </a:xfrm>
          <a:prstGeom prst="bevel">
            <a:avLst>
              <a:gd name="adj" fmla="val 4082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320D17-814A-433C-956B-B6FD4D5A6288}"/>
              </a:ext>
            </a:extLst>
          </p:cNvPr>
          <p:cNvSpPr/>
          <p:nvPr/>
        </p:nvSpPr>
        <p:spPr>
          <a:xfrm>
            <a:off x="7528487" y="798179"/>
            <a:ext cx="3902107" cy="480009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F0E425-E7D1-4402-90D6-9D6C65898EF5}"/>
              </a:ext>
            </a:extLst>
          </p:cNvPr>
          <p:cNvSpPr txBox="1"/>
          <p:nvPr/>
        </p:nvSpPr>
        <p:spPr>
          <a:xfrm>
            <a:off x="7871390" y="5900986"/>
            <a:ext cx="328994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loss And Bloom" pitchFamily="2" charset="0"/>
                <a:ea typeface="+mn-ea"/>
                <a:cs typeface="+mn-cs"/>
              </a:rPr>
              <a:t>Stan Cox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Evangelist, West Side church of Christ</a:t>
            </a:r>
          </a:p>
        </p:txBody>
      </p:sp>
    </p:spTree>
    <p:extLst>
      <p:ext uri="{BB962C8B-B14F-4D97-AF65-F5344CB8AC3E}">
        <p14:creationId xmlns:p14="http://schemas.microsoft.com/office/powerpoint/2010/main" val="4132982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A8CFC-1B2A-4061-9E29-9DEF4E20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9305" y="2574684"/>
            <a:ext cx="10073390" cy="208725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Carter One" panose="03080802040405060005" pitchFamily="66" charset="0"/>
              </a:rPr>
              <a:t>For more Bible study material,</a:t>
            </a:r>
            <a:br>
              <a:rPr lang="en-US" sz="4400" dirty="0">
                <a:latin typeface="Carter One" panose="03080802040405060005" pitchFamily="66" charset="0"/>
              </a:rPr>
            </a:br>
            <a:r>
              <a:rPr lang="en-US" sz="4400" dirty="0">
                <a:latin typeface="Carter One" panose="03080802040405060005" pitchFamily="66" charset="0"/>
              </a:rPr>
              <a:t>go to:</a:t>
            </a:r>
            <a:br>
              <a:rPr lang="en-US" sz="4400" dirty="0">
                <a:latin typeface="Carter One" panose="03080802040405060005" pitchFamily="66" charset="0"/>
              </a:rPr>
            </a:br>
            <a:r>
              <a:rPr lang="en-US" sz="4400" dirty="0">
                <a:latin typeface="Carter One" panose="03080802040405060005" pitchFamily="66" charset="0"/>
              </a:rPr>
              <a:t>http://soundteaching.org</a:t>
            </a:r>
          </a:p>
        </p:txBody>
      </p:sp>
    </p:spTree>
    <p:extLst>
      <p:ext uri="{BB962C8B-B14F-4D97-AF65-F5344CB8AC3E}">
        <p14:creationId xmlns:p14="http://schemas.microsoft.com/office/powerpoint/2010/main" val="2206233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1585</Words>
  <Application>Microsoft Office PowerPoint</Application>
  <PresentationFormat>Widescreen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Calibri, sans-serif</vt:lpstr>
      <vt:lpstr>Carter One</vt:lpstr>
      <vt:lpstr>Gloss And Bloom</vt:lpstr>
      <vt:lpstr>Office Theme</vt:lpstr>
      <vt:lpstr>2 Samuel 18:27</vt:lpstr>
      <vt:lpstr>2 Samuel 18:27</vt:lpstr>
      <vt:lpstr>The Gospel is Noteworthy Because it is Unique</vt:lpstr>
      <vt:lpstr>The Gospel is Noteworthy Because it is Final</vt:lpstr>
      <vt:lpstr>The Gospel is Noteworthy Because it is True</vt:lpstr>
      <vt:lpstr>For more Bible study material, go to: http://soundteaching.org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4</cp:revision>
  <dcterms:created xsi:type="dcterms:W3CDTF">2020-07-11T20:16:53Z</dcterms:created>
  <dcterms:modified xsi:type="dcterms:W3CDTF">2020-07-12T03:03:39Z</dcterms:modified>
</cp:coreProperties>
</file>